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7847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632" y="-6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5FA52-DB26-6340-BF76-339A2140B45D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F865E-5F8B-294D-8C91-10702D049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78" y="416784"/>
            <a:ext cx="8128000" cy="57531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097804" y="4323483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98013" y="4123718"/>
            <a:ext cx="107001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Mesa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3153890" y="3196218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24943" y="2612872"/>
            <a:ext cx="9417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Silla</a:t>
            </a:r>
            <a:endParaRPr lang="en-US" dirty="0">
              <a:solidFill>
                <a:srgbClr val="0D0D0D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4010088" y="1512506"/>
            <a:ext cx="1070309" cy="2140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80397" y="1327840"/>
            <a:ext cx="195547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pizarra</a:t>
            </a:r>
            <a:r>
              <a:rPr lang="en-US" dirty="0" smtClean="0"/>
              <a:t> </a:t>
            </a:r>
            <a:r>
              <a:rPr lang="en-US" dirty="0" err="1" smtClean="0"/>
              <a:t>blanca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5020236" y="2366304"/>
            <a:ext cx="866588" cy="6159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86824" y="2982204"/>
            <a:ext cx="192977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salón</a:t>
            </a:r>
            <a:r>
              <a:rPr lang="en-US" dirty="0" smtClean="0"/>
              <a:t> de </a:t>
            </a:r>
            <a:r>
              <a:rPr lang="en-US" dirty="0" err="1" smtClean="0"/>
              <a:t>clase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5720108" y="5930059"/>
            <a:ext cx="104824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68352" y="5560727"/>
            <a:ext cx="1595697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primer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6305177" y="4794361"/>
            <a:ext cx="1511420" cy="3013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316682" y="4979027"/>
            <a:ext cx="182731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4162492" y="3553122"/>
            <a:ext cx="607117" cy="3850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347846">
            <a:off x="4481491" y="3368456"/>
            <a:ext cx="150609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tercer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779031" y="2107556"/>
            <a:ext cx="637546" cy="258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249278" y="675499"/>
            <a:ext cx="637546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90167" y="1922890"/>
            <a:ext cx="15576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cuarto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886824" y="490834"/>
            <a:ext cx="154497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quinto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derson-windows-with-blinds-between-the-gla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914" y="232325"/>
            <a:ext cx="4991100" cy="642302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935914" y="4138817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436437" y="1356374"/>
            <a:ext cx="998954" cy="470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78954" y="3769485"/>
            <a:ext cx="1313919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459396" y="1356374"/>
            <a:ext cx="127009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09" y="413799"/>
            <a:ext cx="7776495" cy="5948554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rot="5400000">
            <a:off x="6087509" y="841403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7557227" y="2851481"/>
            <a:ext cx="302777" cy="1846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3482358" y="3065493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698252" y="833106"/>
            <a:ext cx="553997" cy="5185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539170" y="5071472"/>
            <a:ext cx="741984" cy="3139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71573" y="2482147"/>
            <a:ext cx="118565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estante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4520" y="630712"/>
            <a:ext cx="107001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poster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83236" y="5230110"/>
            <a:ext cx="112129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portátil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29743" y="2666813"/>
            <a:ext cx="136486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el </a:t>
            </a:r>
            <a:r>
              <a:rPr lang="en-US" dirty="0" err="1" smtClean="0">
                <a:solidFill>
                  <a:srgbClr val="0D0D0D"/>
                </a:solidFill>
              </a:rPr>
              <a:t>escritorio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15980" y="5599442"/>
            <a:ext cx="1851789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la </a:t>
            </a:r>
            <a:r>
              <a:rPr lang="en-US" dirty="0" err="1" smtClean="0">
                <a:solidFill>
                  <a:srgbClr val="0D0D0D"/>
                </a:solidFill>
              </a:rPr>
              <a:t>computadora</a:t>
            </a:r>
            <a:r>
              <a:rPr lang="en-US" dirty="0" smtClean="0">
                <a:solidFill>
                  <a:srgbClr val="0D0D0D"/>
                </a:solidFill>
              </a:rPr>
              <a:t>/</a:t>
            </a:r>
          </a:p>
          <a:p>
            <a:r>
              <a:rPr lang="en-US" dirty="0" smtClean="0">
                <a:solidFill>
                  <a:srgbClr val="0D0D0D"/>
                </a:solidFill>
              </a:rPr>
              <a:t>la laptop</a:t>
            </a:r>
            <a:endParaRPr lang="en-US" dirty="0">
              <a:solidFill>
                <a:srgbClr val="0D0D0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lhan_Colorado_High_School_Gymnasium_by_David_Shank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141" y="551433"/>
            <a:ext cx="7028488" cy="5271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56304" y="4296619"/>
            <a:ext cx="2661793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el </a:t>
            </a:r>
            <a:r>
              <a:rPr lang="en-US" sz="3600" dirty="0" err="1" smtClean="0">
                <a:solidFill>
                  <a:schemeClr val="tx2">
                    <a:lumMod val="50000"/>
                  </a:schemeClr>
                </a:solidFill>
              </a:rPr>
              <a:t>gimnasio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00910-education-school-hallway-300x2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878" y="548853"/>
            <a:ext cx="7994757" cy="54630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6280" y="3206337"/>
            <a:ext cx="1044201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locker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096933" y="3206337"/>
            <a:ext cx="1236134" cy="369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4133" y="3575669"/>
            <a:ext cx="94197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baño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909" y="1021833"/>
            <a:ext cx="7112000" cy="4737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2925" y="1021833"/>
            <a:ext cx="458458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</a:t>
            </a:r>
            <a:r>
              <a:rPr lang="en-US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biblioteca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ont &amp; Cutaway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097" y="1200667"/>
            <a:ext cx="7326037" cy="429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1066" y="4487333"/>
            <a:ext cx="164253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escaleras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744133" y="4487333"/>
            <a:ext cx="1134534" cy="50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22097" y="3014133"/>
            <a:ext cx="185657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oficina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56267" y="3383465"/>
            <a:ext cx="1083733" cy="3249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55733" y="2644801"/>
            <a:ext cx="1623287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vestíbulo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5046133" y="2607733"/>
            <a:ext cx="609600" cy="3693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615692" y="4487333"/>
            <a:ext cx="1326655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cafetería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6028268" y="4538133"/>
            <a:ext cx="587427" cy="3185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59</Words>
  <Application>Microsoft Macintosh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5</cp:revision>
  <dcterms:created xsi:type="dcterms:W3CDTF">2013-09-25T17:56:58Z</dcterms:created>
  <dcterms:modified xsi:type="dcterms:W3CDTF">2013-09-25T18:00:12Z</dcterms:modified>
</cp:coreProperties>
</file>